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</p:sldMasterIdLst>
  <p:notesMasterIdLst>
    <p:notesMasterId r:id="rId22"/>
  </p:notesMasterIdLst>
  <p:sldIdLst>
    <p:sldId id="332" r:id="rId2"/>
    <p:sldId id="335" r:id="rId3"/>
    <p:sldId id="336" r:id="rId4"/>
    <p:sldId id="337" r:id="rId5"/>
    <p:sldId id="338" r:id="rId6"/>
    <p:sldId id="339" r:id="rId7"/>
    <p:sldId id="340" r:id="rId8"/>
    <p:sldId id="333" r:id="rId9"/>
    <p:sldId id="314" r:id="rId10"/>
    <p:sldId id="316" r:id="rId11"/>
    <p:sldId id="315" r:id="rId12"/>
    <p:sldId id="317" r:id="rId13"/>
    <p:sldId id="329" r:id="rId14"/>
    <p:sldId id="322" r:id="rId15"/>
    <p:sldId id="320" r:id="rId16"/>
    <p:sldId id="323" r:id="rId17"/>
    <p:sldId id="327" r:id="rId18"/>
    <p:sldId id="326" r:id="rId19"/>
    <p:sldId id="341" r:id="rId20"/>
    <p:sldId id="331" r:id="rId21"/>
  </p:sldIdLst>
  <p:sldSz cx="9144000" cy="6858000" type="screen4x3"/>
  <p:notesSz cx="6858000" cy="9144000"/>
  <p:custDataLst>
    <p:tags r:id="rId23"/>
  </p:custData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6BC"/>
    <a:srgbClr val="FF0000"/>
    <a:srgbClr val="0000FF"/>
    <a:srgbClr val="FE7976"/>
    <a:srgbClr val="630301"/>
    <a:srgbClr val="1601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75" autoAdjust="0"/>
    <p:restoredTop sz="94681" autoAdjust="0"/>
  </p:normalViewPr>
  <p:slideViewPr>
    <p:cSldViewPr>
      <p:cViewPr varScale="1">
        <p:scale>
          <a:sx n="110" d="100"/>
          <a:sy n="110" d="100"/>
        </p:scale>
        <p:origin x="138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A287E-891E-48D9-A193-7E9E56CACDCA}" type="datetimeFigureOut">
              <a:rPr lang="en-US" smtClean="0"/>
              <a:t>1/13/2015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ED35E-B63F-4DF1-ADEC-6A25FC9E8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37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98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23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37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21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91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45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52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2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34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63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6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37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32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56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08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12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52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5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27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ED35E-B63F-4DF1-ADEC-6A25FC9E8D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1AD9-E62A-4B7A-96F9-CD103F86896B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43779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1AD9-E62A-4B7A-96F9-CD103F86896B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4994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1AD9-E62A-4B7A-96F9-CD103F86896B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54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1AD9-E62A-4B7A-96F9-CD103F86896B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20935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1AD9-E62A-4B7A-96F9-CD103F86896B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13271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1AD9-E62A-4B7A-96F9-CD103F86896B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5507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1AD9-E62A-4B7A-96F9-CD103F86896B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1213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1AD9-E62A-4B7A-96F9-CD103F86896B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7760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1AD9-E62A-4B7A-96F9-CD103F86896B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3288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1AD9-E62A-4B7A-96F9-CD103F86896B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4420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C1AD9-E62A-4B7A-96F9-CD103F86896B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9162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C1AD9-E62A-4B7A-96F9-CD103F86896B}" type="slidenum">
              <a:rPr lang="en-US" altLang="ko-KR" smtClean="0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8541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11" Type="http://schemas.openxmlformats.org/officeDocument/2006/relationships/image" Target="../media/image16.png"/><Relationship Id="rId5" Type="http://schemas.openxmlformats.org/officeDocument/2006/relationships/image" Target="../media/image29.gif"/><Relationship Id="rId10" Type="http://schemas.openxmlformats.org/officeDocument/2006/relationships/image" Target="../media/image34.gif"/><Relationship Id="rId4" Type="http://schemas.openxmlformats.org/officeDocument/2006/relationships/image" Target="../media/image28.gif"/><Relationship Id="rId9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jpeg"/><Relationship Id="rId10" Type="http://schemas.openxmlformats.org/officeDocument/2006/relationships/image" Target="../media/image13.jpeg"/><Relationship Id="rId4" Type="http://schemas.openxmlformats.org/officeDocument/2006/relationships/image" Target="../media/image1.png"/><Relationship Id="rId9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>
          <a:xfrm>
            <a:off x="2980217" y="117567"/>
            <a:ext cx="4049488" cy="1325563"/>
          </a:xfrm>
        </p:spPr>
        <p:txBody>
          <a:bodyPr>
            <a:normAutofit/>
          </a:bodyPr>
          <a:lstStyle/>
          <a:p>
            <a:r>
              <a:rPr lang="en-US" altLang="ko-KR" sz="4800" b="1" dirty="0" smtClean="0">
                <a:latin typeface="Comic Sans MS" panose="030F0702030302020204" pitchFamily="66" charset="0"/>
              </a:rPr>
              <a:t>1. Hobby</a:t>
            </a:r>
            <a:endParaRPr lang="ko-KR" altLang="en-US" sz="4800" b="1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3848" y="5445224"/>
            <a:ext cx="4330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 dirty="0" smtClean="0"/>
              <a:t>취미</a:t>
            </a:r>
            <a:r>
              <a:rPr lang="en-US" altLang="ko-KR" sz="5400" dirty="0" smtClean="0"/>
              <a:t>(</a:t>
            </a:r>
            <a:r>
              <a:rPr lang="en-US" altLang="ko-KR" sz="5400" dirty="0" err="1" smtClean="0"/>
              <a:t>chwimi</a:t>
            </a:r>
            <a:r>
              <a:rPr lang="en-US" altLang="ko-KR" sz="5400" dirty="0" smtClean="0"/>
              <a:t>)</a:t>
            </a:r>
            <a:endParaRPr lang="en-US" sz="5400" dirty="0"/>
          </a:p>
        </p:txBody>
      </p:sp>
      <p:pic>
        <p:nvPicPr>
          <p:cNvPr id="26627" name="Picture 3" descr="http://content.mycutegraphics.com/graphics/winter/girl-ice-skati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09" y="1209560"/>
            <a:ext cx="1722573" cy="178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http://previews.123rf.com/images/stockshoppe/stockshoppe1207/stockshoppe120700094/14315260-singing-girl-chil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82282"/>
            <a:ext cx="1781114" cy="178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http://www.picgifs.com/clip-art/activities/dancing/clip-art-dancing-1479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9206"/>
            <a:ext cx="1801001" cy="174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7" name="Picture 13" descr="http://images.clipartpanda.com/people-running-clipart-run-clip-art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12976"/>
            <a:ext cx="1701347" cy="174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167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smtClean="0">
                <a:latin typeface="Comic Sans MS" panose="030F0702030302020204" pitchFamily="66" charset="0"/>
              </a:rPr>
              <a:t>What is her hobby?</a:t>
            </a:r>
            <a:endParaRPr lang="ko-KR" altLang="en-US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8115" y="5823020"/>
            <a:ext cx="78220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Blip>
                <a:blip r:embed="rId3"/>
              </a:buBlip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 2" panose="05020102010507070707" pitchFamily="18" charset="2"/>
              <a:buChar char="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 2" panose="05020102010507070707" pitchFamily="18" charset="2"/>
              <a:buChar char="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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4000" b="1" dirty="0">
                <a:latin typeface="Comic Sans MS" panose="030F0702030302020204" pitchFamily="66" charset="0"/>
              </a:rPr>
              <a:t>Her hobby is playing the piano.</a:t>
            </a:r>
            <a:endParaRPr lang="ko-KR" altLang="en-US" sz="4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9" name="Picture 5" descr="C:\Users\Shawn\AppData\Local\Microsoft\Windows\Temporary Internet Files\Content.IE5\ELFNVADE\MC90044606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04863"/>
            <a:ext cx="3528690" cy="324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smtClean="0">
                <a:latin typeface="Comic Sans MS" panose="030F0702030302020204" pitchFamily="66" charset="0"/>
              </a:rPr>
              <a:t>What is their hobby?</a:t>
            </a:r>
            <a:endParaRPr lang="ko-KR" altLang="en-US" smtClean="0">
              <a:latin typeface="Comic Sans MS" panose="030F0702030302020204" pitchFamily="66" charset="0"/>
            </a:endParaRPr>
          </a:p>
        </p:txBody>
      </p:sp>
      <p:pic>
        <p:nvPicPr>
          <p:cNvPr id="6" name="내용 개체 틀 5" descr="재석댄스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50" y="1357313"/>
            <a:ext cx="2000250" cy="2273300"/>
          </a:xfrm>
        </p:spPr>
      </p:pic>
      <p:pic>
        <p:nvPicPr>
          <p:cNvPr id="7" name="그림 6" descr="준하댄스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357313"/>
            <a:ext cx="20002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 descr="진상댄스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357313"/>
            <a:ext cx="20113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8" descr="하하댄스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357313"/>
            <a:ext cx="20113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9" descr="명수댄스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3643313"/>
            <a:ext cx="19526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그림 10" descr="홍철댄스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643313"/>
            <a:ext cx="200025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85875" y="5929313"/>
            <a:ext cx="6786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Blip>
                <a:blip r:embed="rId9"/>
              </a:buBlip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 2" panose="05020102010507070707" pitchFamily="18" charset="2"/>
              <a:buChar char="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 2" panose="05020102010507070707" pitchFamily="18" charset="2"/>
              <a:buChar char="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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4000" b="1">
                <a:latin typeface="Comic Sans MS" panose="030F0702030302020204" pitchFamily="66" charset="0"/>
              </a:rPr>
              <a:t>Their hobby is dancing.</a:t>
            </a:r>
            <a:endParaRPr lang="ko-KR" altLang="en-US" sz="40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smtClean="0">
                <a:latin typeface="Comic Sans MS" panose="030F0702030302020204" pitchFamily="66" charset="0"/>
              </a:rPr>
              <a:t>What is his hobby?</a:t>
            </a:r>
            <a:endParaRPr lang="ko-KR" altLang="en-US" smtClean="0">
              <a:latin typeface="Comic Sans MS" panose="030F0702030302020204" pitchFamily="66" charset="0"/>
            </a:endParaRPr>
          </a:p>
        </p:txBody>
      </p:sp>
      <p:pic>
        <p:nvPicPr>
          <p:cNvPr id="4" name="내용 개체 틀 3" descr="홍철playtheguitar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1688" y="1785938"/>
            <a:ext cx="4714875" cy="3457575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8979" y="5445224"/>
            <a:ext cx="8036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Blip>
                <a:blip r:embed="rId4"/>
              </a:buBlip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 2" panose="05020102010507070707" pitchFamily="18" charset="2"/>
              <a:buChar char="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 2" panose="05020102010507070707" pitchFamily="18" charset="2"/>
              <a:buChar char="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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4000" b="1" dirty="0">
                <a:latin typeface="Comic Sans MS" panose="030F0702030302020204" pitchFamily="66" charset="0"/>
              </a:rPr>
              <a:t>His hobby is playing the guitar.</a:t>
            </a:r>
            <a:endParaRPr lang="ko-KR" altLang="en-US" sz="4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5400" dirty="0" smtClean="0">
                <a:latin typeface="Comic Sans MS" panose="030F0702030302020204" pitchFamily="66" charset="0"/>
              </a:rPr>
              <a:t>What is </a:t>
            </a:r>
            <a:r>
              <a:rPr lang="en-US" altLang="ko-KR" sz="5400" dirty="0" smtClean="0">
                <a:latin typeface="Comic Sans MS" panose="030F0702030302020204" pitchFamily="66" charset="0"/>
              </a:rPr>
              <a:t>her </a:t>
            </a:r>
            <a:r>
              <a:rPr lang="en-US" altLang="ko-KR" sz="5400" dirty="0" smtClean="0">
                <a:latin typeface="Comic Sans MS" panose="030F0702030302020204" pitchFamily="66" charset="0"/>
              </a:rPr>
              <a:t>hobby?</a:t>
            </a:r>
            <a:endParaRPr lang="ko-KR" altLang="en-US" sz="54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0063" y="5643563"/>
            <a:ext cx="7286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Blip>
                <a:blip r:embed="rId3"/>
              </a:buBlip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 2" panose="05020102010507070707" pitchFamily="18" charset="2"/>
              <a:buChar char="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 2" panose="05020102010507070707" pitchFamily="18" charset="2"/>
              <a:buChar char="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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4000" b="1" dirty="0" smtClean="0">
                <a:latin typeface="Comic Sans MS" panose="030F0702030302020204" pitchFamily="66" charset="0"/>
              </a:rPr>
              <a:t>Her </a:t>
            </a:r>
            <a:r>
              <a:rPr lang="en-US" altLang="ko-KR" sz="4000" b="1" dirty="0">
                <a:latin typeface="Comic Sans MS" panose="030F0702030302020204" pitchFamily="66" charset="0"/>
              </a:rPr>
              <a:t>hobby is riding bicycles.</a:t>
            </a:r>
            <a:endParaRPr lang="ko-KR" alt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http://www.picgifs.com/graphics/c/cycling/graphics-cycling-00194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27911"/>
            <a:ext cx="4392488" cy="353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smtClean="0">
                <a:latin typeface="Comic Sans MS" panose="030F0702030302020204" pitchFamily="66" charset="0"/>
              </a:rPr>
              <a:t>What is their hobby?</a:t>
            </a:r>
            <a:endParaRPr lang="ko-KR" altLang="en-US" smtClean="0">
              <a:latin typeface="Comic Sans MS" panose="030F0702030302020204" pitchFamily="66" charset="0"/>
            </a:endParaRPr>
          </a:p>
        </p:txBody>
      </p:sp>
      <p:pic>
        <p:nvPicPr>
          <p:cNvPr id="6" name="내용 개체 틀 5" descr="무한도전play사커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0" y="1500188"/>
            <a:ext cx="6143625" cy="4129087"/>
          </a:xfr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1520" y="5733256"/>
            <a:ext cx="83289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Blip>
                <a:blip r:embed="rId4"/>
              </a:buBlip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 2" panose="05020102010507070707" pitchFamily="18" charset="2"/>
              <a:buChar char="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 2" panose="05020102010507070707" pitchFamily="18" charset="2"/>
              <a:buChar char="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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4400" b="1" dirty="0">
                <a:latin typeface="Comic Sans MS" panose="030F0702030302020204" pitchFamily="66" charset="0"/>
              </a:rPr>
              <a:t>Their hobby is playing soccer.</a:t>
            </a:r>
            <a:endParaRPr lang="ko-KR" altLang="en-US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smtClean="0">
                <a:latin typeface="Comic Sans MS" panose="030F0702030302020204" pitchFamily="66" charset="0"/>
              </a:rPr>
              <a:t>What is his hobby?</a:t>
            </a:r>
            <a:endParaRPr lang="ko-KR" altLang="en-US" smtClean="0">
              <a:latin typeface="Comic Sans MS" panose="030F0702030302020204" pitchFamily="66" charset="0"/>
            </a:endParaRPr>
          </a:p>
        </p:txBody>
      </p:sp>
      <p:pic>
        <p:nvPicPr>
          <p:cNvPr id="4" name="내용 개체 틀 3" descr="명수달리기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5938" y="1571625"/>
            <a:ext cx="5000625" cy="3794125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27584" y="5661248"/>
            <a:ext cx="67865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Blip>
                <a:blip r:embed="rId4"/>
              </a:buBlip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 2" panose="05020102010507070707" pitchFamily="18" charset="2"/>
              <a:buChar char="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 2" panose="05020102010507070707" pitchFamily="18" charset="2"/>
              <a:buChar char="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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4800" b="1" dirty="0">
                <a:latin typeface="Comic Sans MS" panose="030F0702030302020204" pitchFamily="66" charset="0"/>
              </a:rPr>
              <a:t>His hobby is running.</a:t>
            </a:r>
            <a:endParaRPr lang="ko-KR" altLang="en-US" sz="4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smtClean="0">
                <a:latin typeface="Comic Sans MS" panose="030F0702030302020204" pitchFamily="66" charset="0"/>
              </a:rPr>
              <a:t>What is their hobby?</a:t>
            </a:r>
            <a:endParaRPr lang="ko-KR" altLang="en-US" smtClean="0">
              <a:latin typeface="Comic Sans MS" panose="030F0702030302020204" pitchFamily="66" charset="0"/>
            </a:endParaRPr>
          </a:p>
        </p:txBody>
      </p:sp>
      <p:pic>
        <p:nvPicPr>
          <p:cNvPr id="4" name="내용 개체 틀 3" descr="노홍철저질댄스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75" y="1500188"/>
            <a:ext cx="3081338" cy="2047875"/>
          </a:xfrm>
        </p:spPr>
      </p:pic>
      <p:pic>
        <p:nvPicPr>
          <p:cNvPr id="5" name="그림 4" descr="명수통춤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00188"/>
            <a:ext cx="1970087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 descr="재석댄스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00188"/>
            <a:ext cx="1785938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 descr="형돈진상댄스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928938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7" descr="형돈진상댄스2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928938"/>
            <a:ext cx="21431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8" descr="홍철댄스2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643313"/>
            <a:ext cx="2833688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9" descr="하하댄스2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4291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그림 10" descr="형돈진상댄스3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4429125"/>
            <a:ext cx="192881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00125" y="5929313"/>
            <a:ext cx="7429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Blip>
                <a:blip r:embed="rId11"/>
              </a:buBlip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 2" panose="05020102010507070707" pitchFamily="18" charset="2"/>
              <a:buChar char="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 2" panose="05020102010507070707" pitchFamily="18" charset="2"/>
              <a:buChar char="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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4000" b="1">
                <a:latin typeface="Comic Sans MS" panose="030F0702030302020204" pitchFamily="66" charset="0"/>
              </a:rPr>
              <a:t>Their hobby is dancing.</a:t>
            </a:r>
            <a:endParaRPr lang="ko-KR" altLang="en-US" sz="40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5400" dirty="0" smtClean="0">
                <a:latin typeface="Comic Sans MS" panose="030F0702030302020204" pitchFamily="66" charset="0"/>
              </a:rPr>
              <a:t>What is </a:t>
            </a:r>
            <a:r>
              <a:rPr lang="en-US" altLang="ko-KR" sz="5400" dirty="0" smtClean="0">
                <a:latin typeface="Comic Sans MS" panose="030F0702030302020204" pitchFamily="66" charset="0"/>
              </a:rPr>
              <a:t>her </a:t>
            </a:r>
            <a:r>
              <a:rPr lang="en-US" altLang="ko-KR" sz="5400" dirty="0" smtClean="0">
                <a:latin typeface="Comic Sans MS" panose="030F0702030302020204" pitchFamily="66" charset="0"/>
              </a:rPr>
              <a:t>hobby?</a:t>
            </a:r>
            <a:endParaRPr lang="ko-KR" altLang="en-US" sz="54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8625" y="5500688"/>
            <a:ext cx="8358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Blip>
                <a:blip r:embed="rId3"/>
              </a:buBlip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 2" panose="05020102010507070707" pitchFamily="18" charset="2"/>
              <a:buChar char="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 2" panose="05020102010507070707" pitchFamily="18" charset="2"/>
              <a:buChar char="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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4000" b="1" dirty="0" smtClean="0">
                <a:latin typeface="Comic Sans MS" panose="030F0702030302020204" pitchFamily="66" charset="0"/>
              </a:rPr>
              <a:t>Her </a:t>
            </a:r>
            <a:r>
              <a:rPr lang="en-US" altLang="ko-KR" sz="4000" b="1" dirty="0">
                <a:latin typeface="Comic Sans MS" panose="030F0702030302020204" pitchFamily="66" charset="0"/>
              </a:rPr>
              <a:t>hobby is speaking English.</a:t>
            </a:r>
            <a:endParaRPr lang="ko-KR" alt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://www.eflworksheets.com/onlineexercises/animatedonline/speakin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1" y="2292227"/>
            <a:ext cx="3384376" cy="290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9l.incredimail.com/scache/im/gallery/content/200806181240/content_7900_prev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861048"/>
            <a:ext cx="1219200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sz="6600" smtClean="0">
                <a:latin typeface="Comic Sans MS" panose="030F0702030302020204" pitchFamily="66" charset="0"/>
              </a:rPr>
              <a:t>What is their hobby?</a:t>
            </a:r>
            <a:endParaRPr lang="ko-KR" altLang="en-US" sz="6600" smtClean="0">
              <a:latin typeface="Comic Sans MS" panose="030F0702030302020204" pitchFamily="66" charset="0"/>
            </a:endParaRPr>
          </a:p>
        </p:txBody>
      </p:sp>
      <p:pic>
        <p:nvPicPr>
          <p:cNvPr id="4" name="내용 개체 틀 3" descr="거성_스케이트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1857375"/>
            <a:ext cx="4010025" cy="3000375"/>
          </a:xfrm>
        </p:spPr>
      </p:pic>
      <p:pic>
        <p:nvPicPr>
          <p:cNvPr id="5" name="그림 4" descr="sorr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857375"/>
            <a:ext cx="42037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71563" y="5357813"/>
            <a:ext cx="80724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Blip>
                <a:blip r:embed="rId5"/>
              </a:buBlip>
              <a:defRPr kumimoji="1" sz="3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 2" panose="05020102010507070707" pitchFamily="18" charset="2"/>
              <a:buChar char="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 2" panose="05020102010507070707" pitchFamily="18" charset="2"/>
              <a:buChar char="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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 2" panose="05020102010507070707" pitchFamily="18" charset="2"/>
              <a:buChar char="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4400" b="1">
                <a:latin typeface="Comic Sans MS" panose="030F0702030302020204" pitchFamily="66" charset="0"/>
              </a:rPr>
              <a:t>Their hobby is Ice-skating</a:t>
            </a:r>
            <a:r>
              <a:rPr lang="en-US" altLang="ko-KR" sz="4400">
                <a:latin typeface="Comic Sans MS" panose="030F0702030302020204" pitchFamily="66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53415" y="5895553"/>
            <a:ext cx="932452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His hobby is </a:t>
            </a:r>
            <a:r>
              <a:rPr kumimoji="0" lang="en-US" sz="6000" u="sng" dirty="0" smtClean="0">
                <a:latin typeface="Comic Sans MS" panose="030F0702030302020204" pitchFamily="66" charset="0"/>
              </a:rPr>
              <a:t>________</a:t>
            </a:r>
            <a:r>
              <a:rPr kumimoji="0" lang="en-US" sz="6000" dirty="0" smtClean="0">
                <a:latin typeface="Comic Sans MS" panose="030F0702030302020204" pitchFamily="66" charset="0"/>
              </a:rPr>
              <a:t>.</a:t>
            </a:r>
            <a:endParaRPr kumimoji="0" lang="en-US" sz="6000" dirty="0"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188641"/>
            <a:ext cx="9324528" cy="648072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Comic Sans MS" panose="030F0702030302020204" pitchFamily="66" charset="0"/>
              </a:rPr>
              <a:t>What </a:t>
            </a:r>
            <a:r>
              <a:rPr lang="en-US" sz="7200" dirty="0" smtClean="0">
                <a:latin typeface="Comic Sans MS" panose="030F0702030302020204" pitchFamily="66" charset="0"/>
              </a:rPr>
              <a:t>is your </a:t>
            </a:r>
            <a:r>
              <a:rPr lang="en-US" sz="7200" dirty="0" smtClean="0">
                <a:latin typeface="Comic Sans MS" panose="030F0702030302020204" pitchFamily="66" charset="0"/>
              </a:rPr>
              <a:t>hobby?</a:t>
            </a:r>
            <a:endParaRPr lang="en-US" sz="7200" dirty="0">
              <a:latin typeface="Comic Sans MS" panose="030F0702030302020204" pitchFamily="66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419872" y="224165"/>
            <a:ext cx="228086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rgbClr val="DA06BC"/>
                </a:solidFill>
                <a:latin typeface="Comic Sans MS" panose="030F0702030302020204" pitchFamily="66" charset="0"/>
              </a:rPr>
              <a:t>My</a:t>
            </a:r>
            <a:endParaRPr kumimoji="0" lang="en-US" sz="6000" dirty="0">
              <a:solidFill>
                <a:srgbClr val="DA06BC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076056" y="188641"/>
            <a:ext cx="313234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rgbClr val="DA06BC"/>
                </a:solidFill>
                <a:latin typeface="Comic Sans MS" panose="030F0702030302020204" pitchFamily="66" charset="0"/>
              </a:rPr>
              <a:t>hobby</a:t>
            </a:r>
            <a:endParaRPr kumimoji="0" lang="en-US" sz="6000" dirty="0">
              <a:solidFill>
                <a:srgbClr val="DA06BC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935906" y="193829"/>
            <a:ext cx="896977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rgbClr val="DA06BC"/>
                </a:solidFill>
                <a:latin typeface="Comic Sans MS" panose="030F0702030302020204" pitchFamily="66" charset="0"/>
              </a:rPr>
              <a:t>is</a:t>
            </a:r>
            <a:endParaRPr kumimoji="0" lang="en-US" sz="6000" dirty="0">
              <a:solidFill>
                <a:srgbClr val="DA06B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내용 개체 틀 3" descr="무한도전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6527007" cy="3456384"/>
          </a:xfrm>
        </p:spPr>
      </p:pic>
    </p:spTree>
    <p:extLst>
      <p:ext uri="{BB962C8B-B14F-4D97-AF65-F5344CB8AC3E}">
        <p14:creationId xmlns:p14="http://schemas.microsoft.com/office/powerpoint/2010/main" val="49705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19253 -1.11111E-6 C -0.27882 -1.11111E-6 -0.38455 0.22847 -0.38455 0.41435 L -0.38455 0.82963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6" y="4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3 0.04792 L -0.22361 0.04792 C -0.30729 0.04792 -0.40972 0.26342 -0.40972 0.43889 L -0.40972 0.83032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8" y="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C 0.04149 -2.96296E-6 -0.01389 0.15996 0.02777 0.15996 C 0.08333 0.15996 0.10989 0.17824 0.10989 0.30371 C 0.10989 0.39653 0.12031 0.73519 0.12031 0.82917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4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1" grpId="1"/>
      <p:bldP spid="14" grpId="0"/>
      <p:bldP spid="14" grpId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5659463"/>
            <a:ext cx="7776864" cy="8309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His</a:t>
            </a:r>
            <a:r>
              <a:rPr lang="en-US" sz="4800" dirty="0" smtClean="0">
                <a:latin typeface="Comic Sans MS" panose="030F0702030302020204" pitchFamily="66" charset="0"/>
              </a:rPr>
              <a:t> hobby is ice skating.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0761" y="5639085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His</a:t>
            </a:r>
            <a:endParaRPr lang="en-US" sz="4800" b="1" u="sng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860032" y="2060848"/>
            <a:ext cx="2160240" cy="1266484"/>
            <a:chOff x="4860032" y="2060848"/>
            <a:chExt cx="2160240" cy="1266484"/>
          </a:xfrm>
        </p:grpSpPr>
        <p:sp>
          <p:nvSpPr>
            <p:cNvPr id="9" name="TextBox 8"/>
            <p:cNvSpPr txBox="1"/>
            <p:nvPr/>
          </p:nvSpPr>
          <p:spPr>
            <a:xfrm>
              <a:off x="5652120" y="2060848"/>
              <a:ext cx="136815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solidFill>
                    <a:srgbClr val="92D050"/>
                  </a:solidFill>
                  <a:latin typeface="Comic Sans MS" panose="030F0702030302020204" pitchFamily="66" charset="0"/>
                </a:rPr>
                <a:t>He</a:t>
              </a:r>
              <a:endParaRPr lang="en-US" sz="6600" b="1" dirty="0">
                <a:solidFill>
                  <a:srgbClr val="92D05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0" name="Straight Arrow Connector 9"/>
            <p:cNvCxnSpPr>
              <a:stCxn id="9" idx="1"/>
            </p:cNvCxnSpPr>
            <p:nvPr/>
          </p:nvCxnSpPr>
          <p:spPr>
            <a:xfrm flipH="1">
              <a:off x="4860032" y="2614846"/>
              <a:ext cx="792088" cy="71248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914" name="Picture 2" descr="http://content.mycutegraphics.com/graphics/winter/little-boy-ice-skat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35718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1"/>
            <a:ext cx="7886700" cy="648072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Comic Sans MS" panose="030F0702030302020204" pitchFamily="66" charset="0"/>
              </a:rPr>
              <a:t>His</a:t>
            </a:r>
            <a:endParaRPr lang="en-US" sz="7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33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latin typeface="Comic Sans MS" panose="030F0702030302020204" pitchFamily="66" charset="0"/>
              </a:rPr>
              <a:t>Goodbye!</a:t>
            </a:r>
            <a:endParaRPr lang="ko-KR" altLang="en-US" smtClean="0">
              <a:latin typeface="Comic Sans MS" panose="030F0702030302020204" pitchFamily="66" charset="0"/>
            </a:endParaRPr>
          </a:p>
        </p:txBody>
      </p:sp>
      <p:pic>
        <p:nvPicPr>
          <p:cNvPr id="14339" name="내용 개체 틀 3" descr="무한도전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714500"/>
            <a:ext cx="7256463" cy="4286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ceskating" descr="http://content.mycutegraphics.com/graphics/winter/girl-ice-skat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13" y="1307426"/>
            <a:ext cx="3743059" cy="388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5659463"/>
            <a:ext cx="7776864" cy="8309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Her</a:t>
            </a:r>
            <a:r>
              <a:rPr lang="en-US" sz="4800" dirty="0" smtClean="0">
                <a:latin typeface="Comic Sans MS" panose="030F0702030302020204" pitchFamily="66" charset="0"/>
              </a:rPr>
              <a:t> hobby is ice skating.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846" y="5659463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Her</a:t>
            </a:r>
            <a:endParaRPr lang="en-US" sz="4800" b="1" u="sng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860032" y="2060848"/>
            <a:ext cx="2736304" cy="1266484"/>
            <a:chOff x="4860032" y="2060848"/>
            <a:chExt cx="2736304" cy="1266484"/>
          </a:xfrm>
        </p:grpSpPr>
        <p:sp>
          <p:nvSpPr>
            <p:cNvPr id="9" name="TextBox 8"/>
            <p:cNvSpPr txBox="1"/>
            <p:nvPr/>
          </p:nvSpPr>
          <p:spPr>
            <a:xfrm>
              <a:off x="5652120" y="2060848"/>
              <a:ext cx="194421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solidFill>
                    <a:srgbClr val="92D050"/>
                  </a:solidFill>
                  <a:latin typeface="Comic Sans MS" panose="030F0702030302020204" pitchFamily="66" charset="0"/>
                </a:rPr>
                <a:t>She</a:t>
              </a:r>
              <a:endParaRPr lang="en-US" sz="6600" b="1" dirty="0">
                <a:solidFill>
                  <a:srgbClr val="92D05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0" name="Straight Arrow Connector 9"/>
            <p:cNvCxnSpPr>
              <a:stCxn id="9" idx="1"/>
            </p:cNvCxnSpPr>
            <p:nvPr/>
          </p:nvCxnSpPr>
          <p:spPr>
            <a:xfrm flipH="1">
              <a:off x="4860032" y="2614846"/>
              <a:ext cx="792088" cy="71248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1"/>
            <a:ext cx="7886700" cy="648072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Comic Sans MS" panose="030F0702030302020204" pitchFamily="66" charset="0"/>
              </a:rPr>
              <a:t>Her</a:t>
            </a:r>
            <a:endParaRPr lang="en-US" sz="7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09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5659463"/>
            <a:ext cx="7776864" cy="8309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Their</a:t>
            </a:r>
            <a:r>
              <a:rPr lang="en-US" sz="4800" dirty="0" smtClean="0">
                <a:latin typeface="Comic Sans MS" panose="030F0702030302020204" pitchFamily="66" charset="0"/>
              </a:rPr>
              <a:t> hobby is ice skating.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322" y="5649748"/>
            <a:ext cx="1766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Their</a:t>
            </a:r>
            <a:endParaRPr lang="en-US" sz="4800" b="1" u="sng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40" y="154444"/>
            <a:ext cx="7886700" cy="648072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Comic Sans MS" panose="030F0702030302020204" pitchFamily="66" charset="0"/>
              </a:rPr>
              <a:t>Their</a:t>
            </a:r>
            <a:endParaRPr lang="en-US" sz="7200" dirty="0">
              <a:latin typeface="Comic Sans MS" panose="030F0702030302020204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9385" y="812231"/>
            <a:ext cx="1991318" cy="1404458"/>
            <a:chOff x="-192539" y="565520"/>
            <a:chExt cx="2820323" cy="2002549"/>
          </a:xfrm>
        </p:grpSpPr>
        <p:pic>
          <p:nvPicPr>
            <p:cNvPr id="11" name="iceskating" descr="http://content.mycutegraphics.com/graphics/winter/girl-ice-skati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539" y="565520"/>
              <a:ext cx="2088232" cy="1869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://content.mycutegraphics.com/graphics/winter/little-boy-ice-skati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605995"/>
              <a:ext cx="1872208" cy="1962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2280704" y="948931"/>
            <a:ext cx="6467759" cy="830997"/>
            <a:chOff x="4467407" y="2259222"/>
            <a:chExt cx="1162275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4633299" y="2259222"/>
              <a:ext cx="9963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latinLnBrk="0" hangingPunct="0"/>
              <a:r>
                <a:rPr lang="en-US" sz="4800" b="1" dirty="0" smtClean="0">
                  <a:solidFill>
                    <a:srgbClr val="92D050"/>
                  </a:solidFill>
                  <a:latin typeface="Comic Sans MS" panose="030F0702030302020204" pitchFamily="66" charset="0"/>
                </a:rPr>
                <a:t>they </a:t>
              </a:r>
              <a:r>
                <a:rPr lang="en-US" sz="3600" b="1" dirty="0" smtClean="0">
                  <a:solidFill>
                    <a:srgbClr val="92D050"/>
                  </a:solidFill>
                  <a:latin typeface="Comic Sans MS" panose="030F0702030302020204" pitchFamily="66" charset="0"/>
                </a:rPr>
                <a:t>(he and she)</a:t>
              </a:r>
              <a:endParaRPr lang="en-US" sz="3600" b="1" dirty="0">
                <a:solidFill>
                  <a:srgbClr val="92D05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4467407" y="2723067"/>
              <a:ext cx="152952" cy="13273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907704" y="2497318"/>
            <a:ext cx="6467759" cy="1569660"/>
            <a:chOff x="4467407" y="2259222"/>
            <a:chExt cx="1162275" cy="1569660"/>
          </a:xfrm>
        </p:grpSpPr>
        <p:sp>
          <p:nvSpPr>
            <p:cNvPr id="20" name="TextBox 19"/>
            <p:cNvSpPr txBox="1"/>
            <p:nvPr/>
          </p:nvSpPr>
          <p:spPr>
            <a:xfrm>
              <a:off x="4633299" y="2259222"/>
              <a:ext cx="9963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latinLnBrk="0" hangingPunct="0"/>
              <a:r>
                <a:rPr lang="en-US" sz="4800" b="1" dirty="0" smtClean="0">
                  <a:solidFill>
                    <a:srgbClr val="92D050"/>
                  </a:solidFill>
                  <a:latin typeface="Comic Sans MS" panose="030F0702030302020204" pitchFamily="66" charset="0"/>
                </a:rPr>
                <a:t>they </a:t>
              </a:r>
              <a:r>
                <a:rPr lang="en-US" sz="3600" b="1" dirty="0" smtClean="0">
                  <a:solidFill>
                    <a:srgbClr val="92D050"/>
                  </a:solidFill>
                  <a:latin typeface="Comic Sans MS" panose="030F0702030302020204" pitchFamily="66" charset="0"/>
                </a:rPr>
                <a:t>(he and he)</a:t>
              </a:r>
            </a:p>
            <a:p>
              <a:pPr eaLnBrk="0" latinLnBrk="0" hangingPunct="0"/>
              <a:endParaRPr lang="en-US" sz="4800" b="1" dirty="0">
                <a:solidFill>
                  <a:srgbClr val="92D05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4467407" y="2723067"/>
              <a:ext cx="152952" cy="13273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682924" y="3739600"/>
            <a:ext cx="1850902" cy="1390374"/>
            <a:chOff x="-15206" y="2343624"/>
            <a:chExt cx="1850902" cy="1390374"/>
          </a:xfrm>
        </p:grpSpPr>
        <p:pic>
          <p:nvPicPr>
            <p:cNvPr id="16" name="Picture 2" descr="http://content.mycutegraphics.com/graphics/winter/little-boy-ice-skati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06" y="2343624"/>
              <a:ext cx="1321892" cy="1376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ttp://content.mycutegraphics.com/graphics/winter/little-boy-ice-skati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804" y="2357927"/>
              <a:ext cx="1321892" cy="1376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iceskating" descr="http://content.mycutegraphics.com/graphics/winter/girl-ice-skati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3" y="3846630"/>
            <a:ext cx="1474418" cy="131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ceskating" descr="http://content.mycutegraphics.com/graphics/winter/girl-ice-skati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04" y="3829510"/>
            <a:ext cx="1474418" cy="131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37194" y="2496024"/>
            <a:ext cx="1850902" cy="1390374"/>
            <a:chOff x="-15206" y="2343624"/>
            <a:chExt cx="1850902" cy="1390374"/>
          </a:xfrm>
        </p:grpSpPr>
        <p:pic>
          <p:nvPicPr>
            <p:cNvPr id="27" name="Picture 2" descr="http://content.mycutegraphics.com/graphics/winter/little-boy-ice-skati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06" y="2343624"/>
              <a:ext cx="1321892" cy="1376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://content.mycutegraphics.com/graphics/winter/little-boy-ice-skati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804" y="2357927"/>
              <a:ext cx="1321892" cy="1376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3076824" y="3872095"/>
            <a:ext cx="6467759" cy="830997"/>
            <a:chOff x="4467407" y="2259222"/>
            <a:chExt cx="1162275" cy="830997"/>
          </a:xfrm>
        </p:grpSpPr>
        <p:sp>
          <p:nvSpPr>
            <p:cNvPr id="30" name="TextBox 29"/>
            <p:cNvSpPr txBox="1"/>
            <p:nvPr/>
          </p:nvSpPr>
          <p:spPr>
            <a:xfrm>
              <a:off x="4633299" y="2259222"/>
              <a:ext cx="9963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latinLnBrk="0" hangingPunct="0"/>
              <a:r>
                <a:rPr lang="en-US" sz="4800" b="1" dirty="0" smtClean="0">
                  <a:solidFill>
                    <a:srgbClr val="92D050"/>
                  </a:solidFill>
                  <a:latin typeface="Comic Sans MS" panose="030F0702030302020204" pitchFamily="66" charset="0"/>
                </a:rPr>
                <a:t>they</a:t>
              </a:r>
              <a:endParaRPr lang="en-US" sz="4800" b="1" dirty="0">
                <a:solidFill>
                  <a:srgbClr val="92D05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4467407" y="2723067"/>
              <a:ext cx="152952" cy="13273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485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53415" y="5895553"/>
            <a:ext cx="932452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His hobby is </a:t>
            </a:r>
            <a:r>
              <a:rPr kumimoji="0" lang="en-US" sz="6000" u="sng" dirty="0" smtClean="0">
                <a:latin typeface="Comic Sans MS" panose="030F0702030302020204" pitchFamily="66" charset="0"/>
              </a:rPr>
              <a:t>________</a:t>
            </a:r>
            <a:r>
              <a:rPr kumimoji="0" lang="en-US" sz="6000" dirty="0" smtClean="0">
                <a:latin typeface="Comic Sans MS" panose="030F0702030302020204" pitchFamily="66" charset="0"/>
              </a:rPr>
              <a:t>.</a:t>
            </a:r>
            <a:endParaRPr kumimoji="0" lang="en-US" sz="6000" dirty="0"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188641"/>
            <a:ext cx="9324528" cy="648072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Comic Sans MS" panose="030F0702030302020204" pitchFamily="66" charset="0"/>
              </a:rPr>
              <a:t>What </a:t>
            </a:r>
            <a:r>
              <a:rPr lang="en-US" sz="7200" dirty="0" smtClean="0">
                <a:latin typeface="Comic Sans MS" panose="030F0702030302020204" pitchFamily="66" charset="0"/>
              </a:rPr>
              <a:t>is his </a:t>
            </a:r>
            <a:r>
              <a:rPr lang="en-US" sz="7200" dirty="0" smtClean="0">
                <a:latin typeface="Comic Sans MS" panose="030F0702030302020204" pitchFamily="66" charset="0"/>
              </a:rPr>
              <a:t>hobby?</a:t>
            </a:r>
            <a:endParaRPr lang="en-US" sz="7200" dirty="0">
              <a:latin typeface="Comic Sans MS" panose="030F0702030302020204" pitchFamily="66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84395" y="1615018"/>
            <a:ext cx="2160240" cy="1266484"/>
            <a:chOff x="4860032" y="2060848"/>
            <a:chExt cx="2160240" cy="1266484"/>
          </a:xfrm>
        </p:grpSpPr>
        <p:sp>
          <p:nvSpPr>
            <p:cNvPr id="9" name="TextBox 8"/>
            <p:cNvSpPr txBox="1"/>
            <p:nvPr/>
          </p:nvSpPr>
          <p:spPr>
            <a:xfrm>
              <a:off x="5652120" y="2060848"/>
              <a:ext cx="136815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solidFill>
                    <a:srgbClr val="92D050"/>
                  </a:solidFill>
                  <a:latin typeface="Comic Sans MS" panose="030F0702030302020204" pitchFamily="66" charset="0"/>
                </a:rPr>
                <a:t>He</a:t>
              </a:r>
              <a:endParaRPr lang="en-US" sz="6600" b="1" dirty="0">
                <a:solidFill>
                  <a:srgbClr val="92D05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0" name="Straight Arrow Connector 9"/>
            <p:cNvCxnSpPr>
              <a:stCxn id="9" idx="1"/>
            </p:cNvCxnSpPr>
            <p:nvPr/>
          </p:nvCxnSpPr>
          <p:spPr>
            <a:xfrm flipH="1">
              <a:off x="4860032" y="2614846"/>
              <a:ext cx="792088" cy="71248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914" name="Picture 2" descr="http://content.mycutegraphics.com/graphics/winter/little-boy-ice-skat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3" y="1529994"/>
            <a:ext cx="35718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419872" y="224165"/>
            <a:ext cx="228086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rgbClr val="DA06BC"/>
                </a:solidFill>
                <a:latin typeface="Comic Sans MS" panose="030F0702030302020204" pitchFamily="66" charset="0"/>
              </a:rPr>
              <a:t>His</a:t>
            </a:r>
            <a:endParaRPr kumimoji="0" lang="en-US" sz="6000" dirty="0">
              <a:solidFill>
                <a:srgbClr val="DA06BC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076056" y="188641"/>
            <a:ext cx="313234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rgbClr val="DA06BC"/>
                </a:solidFill>
                <a:latin typeface="Comic Sans MS" panose="030F0702030302020204" pitchFamily="66" charset="0"/>
              </a:rPr>
              <a:t>hobby</a:t>
            </a:r>
            <a:endParaRPr kumimoji="0" lang="en-US" sz="6000" dirty="0">
              <a:solidFill>
                <a:srgbClr val="DA06BC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935906" y="193829"/>
            <a:ext cx="896977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rgbClr val="DA06BC"/>
                </a:solidFill>
                <a:latin typeface="Comic Sans MS" panose="030F0702030302020204" pitchFamily="66" charset="0"/>
              </a:rPr>
              <a:t>is</a:t>
            </a:r>
            <a:endParaRPr kumimoji="0" lang="en-US" sz="6000" dirty="0">
              <a:solidFill>
                <a:srgbClr val="DA06BC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79484" y="4178382"/>
            <a:ext cx="4537417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rgbClr val="DA06BC"/>
                </a:solidFill>
                <a:latin typeface="Comic Sans MS" panose="030F0702030302020204" pitchFamily="66" charset="0"/>
              </a:rPr>
              <a:t>ice skating</a:t>
            </a:r>
            <a:endParaRPr kumimoji="0" lang="en-US" sz="6000" dirty="0">
              <a:solidFill>
                <a:srgbClr val="DA06BC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31840" y="4502418"/>
            <a:ext cx="1313892" cy="236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1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19253 -1.11111E-6 C -0.27882 -1.11111E-6 -0.38455 0.22847 -0.38455 0.41435 L -0.38455 0.82963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6" y="4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3 0.04792 L -0.22361 0.04792 C -0.30729 0.04792 -0.40972 0.26342 -0.40972 0.43889 L -0.40972 0.83032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8" y="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C 0.04149 -2.96296E-6 -0.01389 0.15996 0.02777 0.15996 C 0.08333 0.15996 0.10989 0.17824 0.10989 0.30371 C 0.10989 0.39653 0.12031 0.73519 0.12031 0.82917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4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05156 0.2594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1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inging" descr="http://previews.123rf.com/images/stockshoppe/stockshoppe1207/stockshoppe120700094/14315260-singing-girl-chil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74662"/>
            <a:ext cx="4270561" cy="427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3415" y="5895553"/>
            <a:ext cx="932452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His hobby is </a:t>
            </a:r>
            <a:r>
              <a:rPr kumimoji="0" lang="en-US" sz="6000" u="sng" dirty="0" smtClean="0">
                <a:latin typeface="Comic Sans MS" panose="030F0702030302020204" pitchFamily="66" charset="0"/>
              </a:rPr>
              <a:t>________</a:t>
            </a:r>
            <a:r>
              <a:rPr kumimoji="0" lang="en-US" sz="6000" dirty="0" smtClean="0">
                <a:latin typeface="Comic Sans MS" panose="030F0702030302020204" pitchFamily="66" charset="0"/>
              </a:rPr>
              <a:t>.</a:t>
            </a:r>
            <a:endParaRPr kumimoji="0" lang="en-US" sz="6000" dirty="0"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188641"/>
            <a:ext cx="9324528" cy="648072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Comic Sans MS" panose="030F0702030302020204" pitchFamily="66" charset="0"/>
              </a:rPr>
              <a:t>What </a:t>
            </a:r>
            <a:r>
              <a:rPr lang="en-US" sz="7200" dirty="0" smtClean="0">
                <a:latin typeface="Comic Sans MS" panose="030F0702030302020204" pitchFamily="66" charset="0"/>
              </a:rPr>
              <a:t>is her </a:t>
            </a:r>
            <a:r>
              <a:rPr lang="en-US" sz="7200" dirty="0" smtClean="0">
                <a:latin typeface="Comic Sans MS" panose="030F0702030302020204" pitchFamily="66" charset="0"/>
              </a:rPr>
              <a:t>hobby?</a:t>
            </a:r>
            <a:endParaRPr lang="en-US" sz="7200" dirty="0">
              <a:latin typeface="Comic Sans MS" panose="030F0702030302020204" pitchFamily="66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84394" y="1615018"/>
            <a:ext cx="3059813" cy="2123658"/>
            <a:chOff x="4860032" y="2060848"/>
            <a:chExt cx="2160240" cy="2123658"/>
          </a:xfrm>
        </p:grpSpPr>
        <p:sp>
          <p:nvSpPr>
            <p:cNvPr id="9" name="TextBox 8"/>
            <p:cNvSpPr txBox="1"/>
            <p:nvPr/>
          </p:nvSpPr>
          <p:spPr>
            <a:xfrm>
              <a:off x="5652120" y="2060848"/>
              <a:ext cx="136815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>
                  <a:solidFill>
                    <a:srgbClr val="92D050"/>
                  </a:solidFill>
                  <a:latin typeface="Comic Sans MS" panose="030F0702030302020204" pitchFamily="66" charset="0"/>
                </a:rPr>
                <a:t>She</a:t>
              </a:r>
              <a:endParaRPr lang="en-US" sz="6600" b="1" dirty="0">
                <a:solidFill>
                  <a:srgbClr val="92D05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10" name="Straight Arrow Connector 9"/>
            <p:cNvCxnSpPr>
              <a:stCxn id="9" idx="1"/>
            </p:cNvCxnSpPr>
            <p:nvPr/>
          </p:nvCxnSpPr>
          <p:spPr>
            <a:xfrm flipH="1">
              <a:off x="4860032" y="3122677"/>
              <a:ext cx="792088" cy="20465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/>
          <p:cNvSpPr txBox="1">
            <a:spLocks/>
          </p:cNvSpPr>
          <p:nvPr/>
        </p:nvSpPr>
        <p:spPr>
          <a:xfrm>
            <a:off x="3419872" y="224165"/>
            <a:ext cx="228086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rgbClr val="DA06BC"/>
                </a:solidFill>
                <a:latin typeface="Comic Sans MS" panose="030F0702030302020204" pitchFamily="66" charset="0"/>
              </a:rPr>
              <a:t>Her</a:t>
            </a:r>
            <a:endParaRPr kumimoji="0" lang="en-US" sz="6000" dirty="0">
              <a:solidFill>
                <a:srgbClr val="DA06BC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076056" y="188641"/>
            <a:ext cx="313234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rgbClr val="DA06BC"/>
                </a:solidFill>
                <a:latin typeface="Comic Sans MS" panose="030F0702030302020204" pitchFamily="66" charset="0"/>
              </a:rPr>
              <a:t>hobby</a:t>
            </a:r>
            <a:endParaRPr kumimoji="0" lang="en-US" sz="6000" dirty="0">
              <a:solidFill>
                <a:srgbClr val="DA06BC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935906" y="193829"/>
            <a:ext cx="896977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rgbClr val="DA06BC"/>
                </a:solidFill>
                <a:latin typeface="Comic Sans MS" panose="030F0702030302020204" pitchFamily="66" charset="0"/>
              </a:rPr>
              <a:t>is</a:t>
            </a:r>
            <a:endParaRPr kumimoji="0" lang="en-US" sz="6000" dirty="0">
              <a:solidFill>
                <a:srgbClr val="DA06BC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79484" y="4178382"/>
            <a:ext cx="4537417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rgbClr val="DA06BC"/>
                </a:solidFill>
                <a:latin typeface="Comic Sans MS" panose="030F0702030302020204" pitchFamily="66" charset="0"/>
              </a:rPr>
              <a:t>singing</a:t>
            </a:r>
            <a:endParaRPr kumimoji="0" lang="en-US" sz="6000" dirty="0">
              <a:solidFill>
                <a:srgbClr val="DA06BC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31840" y="4502418"/>
            <a:ext cx="1313892" cy="236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60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19253 -1.11111E-6 C -0.27882 -1.11111E-6 -0.38455 0.22847 -0.38455 0.41435 L -0.38455 0.82963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6" y="4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3 0.04792 L -0.22361 0.04792 C -0.30729 0.04792 -0.40972 0.26342 -0.40972 0.43889 L -0.40972 0.83032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8" y="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C 0.04149 -2.96296E-6 -0.01389 0.15996 0.02777 0.15996 C 0.08333 0.15996 0.10989 0.17824 0.10989 0.30371 C 0.10989 0.39653 0.12031 0.73519 0.12031 0.82917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4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05156 0.2594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1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lipartpanda.com/kid-clipart-clip-art-kid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48792"/>
            <a:ext cx="4562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3415" y="5895553"/>
            <a:ext cx="932452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Their </a:t>
            </a:r>
            <a:r>
              <a:rPr kumimoji="0" lang="en-US" sz="6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hobby is </a:t>
            </a:r>
            <a:r>
              <a:rPr kumimoji="0" lang="en-US" sz="6000" u="sng" dirty="0" smtClean="0">
                <a:latin typeface="Comic Sans MS" panose="030F0702030302020204" pitchFamily="66" charset="0"/>
              </a:rPr>
              <a:t>_______</a:t>
            </a:r>
            <a:r>
              <a:rPr kumimoji="0" lang="en-US" sz="6000" dirty="0" smtClean="0">
                <a:latin typeface="Comic Sans MS" panose="030F0702030302020204" pitchFamily="66" charset="0"/>
              </a:rPr>
              <a:t>.</a:t>
            </a:r>
            <a:endParaRPr kumimoji="0" lang="en-US" sz="6000" dirty="0"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188641"/>
            <a:ext cx="9324528" cy="648072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Comic Sans MS" panose="030F0702030302020204" pitchFamily="66" charset="0"/>
              </a:rPr>
              <a:t>What </a:t>
            </a:r>
            <a:r>
              <a:rPr lang="en-US" sz="7200" dirty="0" smtClean="0">
                <a:latin typeface="Comic Sans MS" panose="030F0702030302020204" pitchFamily="66" charset="0"/>
              </a:rPr>
              <a:t>is their </a:t>
            </a:r>
            <a:r>
              <a:rPr lang="en-US" sz="7200" dirty="0" smtClean="0">
                <a:latin typeface="Comic Sans MS" panose="030F0702030302020204" pitchFamily="66" charset="0"/>
              </a:rPr>
              <a:t>hobby?</a:t>
            </a:r>
            <a:endParaRPr lang="en-US" sz="7200" dirty="0">
              <a:latin typeface="Comic Sans MS" panose="030F0702030302020204" pitchFamily="66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84394" y="236512"/>
            <a:ext cx="228086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rgbClr val="DA06BC"/>
                </a:solidFill>
                <a:latin typeface="Comic Sans MS" panose="030F0702030302020204" pitchFamily="66" charset="0"/>
              </a:rPr>
              <a:t>Their</a:t>
            </a:r>
            <a:endParaRPr kumimoji="0" lang="en-US" sz="6000" dirty="0">
              <a:solidFill>
                <a:srgbClr val="DA06BC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372625" y="208871"/>
            <a:ext cx="313234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rgbClr val="DA06BC"/>
                </a:solidFill>
                <a:latin typeface="Comic Sans MS" panose="030F0702030302020204" pitchFamily="66" charset="0"/>
              </a:rPr>
              <a:t>hobby</a:t>
            </a:r>
            <a:endParaRPr kumimoji="0" lang="en-US" sz="6000" dirty="0">
              <a:solidFill>
                <a:srgbClr val="DA06BC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594903" y="211819"/>
            <a:ext cx="896977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rgbClr val="DA06BC"/>
                </a:solidFill>
                <a:latin typeface="Comic Sans MS" panose="030F0702030302020204" pitchFamily="66" charset="0"/>
              </a:rPr>
              <a:t>is</a:t>
            </a:r>
            <a:endParaRPr kumimoji="0" lang="en-US" sz="6000" dirty="0">
              <a:solidFill>
                <a:srgbClr val="DA06BC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481736" y="3435608"/>
            <a:ext cx="4537417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kumimoji="0" lang="en-US" sz="6000" dirty="0" smtClean="0">
                <a:solidFill>
                  <a:srgbClr val="DA06BC"/>
                </a:solidFill>
                <a:latin typeface="Comic Sans MS" panose="030F0702030302020204" pitchFamily="66" charset="0"/>
              </a:rPr>
              <a:t>dancing</a:t>
            </a:r>
            <a:endParaRPr kumimoji="0" lang="en-US" sz="6000" dirty="0">
              <a:solidFill>
                <a:srgbClr val="DA06BC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560303" y="3759644"/>
            <a:ext cx="81232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1277181" y="998227"/>
            <a:ext cx="2631954" cy="1494669"/>
            <a:chOff x="1277181" y="998227"/>
            <a:chExt cx="2631954" cy="1494669"/>
          </a:xfrm>
        </p:grpSpPr>
        <p:grpSp>
          <p:nvGrpSpPr>
            <p:cNvPr id="13" name="Group 12"/>
            <p:cNvGrpSpPr/>
            <p:nvPr/>
          </p:nvGrpSpPr>
          <p:grpSpPr>
            <a:xfrm>
              <a:off x="1277181" y="998227"/>
              <a:ext cx="2631954" cy="1494669"/>
              <a:chOff x="5162103" y="2060848"/>
              <a:chExt cx="1858169" cy="1494669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162103" y="2060848"/>
                <a:ext cx="185816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smtClean="0">
                    <a:solidFill>
                      <a:srgbClr val="92D050"/>
                    </a:solidFill>
                    <a:latin typeface="Comic Sans MS" panose="030F0702030302020204" pitchFamily="66" charset="0"/>
                  </a:rPr>
                  <a:t>Their</a:t>
                </a:r>
                <a:endParaRPr lang="en-US" sz="6600" b="1" dirty="0">
                  <a:solidFill>
                    <a:srgbClr val="92D050"/>
                  </a:solidFill>
                  <a:latin typeface="Comic Sans MS" panose="030F0702030302020204" pitchFamily="66" charset="0"/>
                </a:endParaRP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H="1">
                <a:off x="5321900" y="3003957"/>
                <a:ext cx="31167" cy="55156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Arrow Connector 17"/>
            <p:cNvCxnSpPr/>
            <p:nvPr/>
          </p:nvCxnSpPr>
          <p:spPr>
            <a:xfrm>
              <a:off x="3384394" y="1941336"/>
              <a:ext cx="107486" cy="55156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74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17778 -2.96296E-6 C -0.25746 -2.96296E-6 -0.35503 0.22778 -0.35503 0.41343 L -0.35503 0.82778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4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55 0.04028 L -0.21823 0.04028 C -0.28958 0.04028 -0.37674 0.2581 -0.37674 0.43565 L -0.37674 0.83171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68" y="3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C 0.07986 7.40741E-7 -0.02673 0.16018 0.0533 0.16018 C 0.16025 0.16018 0.21146 0.1787 0.21146 0.3044 C 0.21146 0.39745 0.2316 0.73704 0.2316 0.83148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4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493 L 0.05313 0.3613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1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singing" descr="http://previews.123rf.com/images/stockshoppe/stockshoppe1207/stockshoppe120700094/14315260-singing-girl-chil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915" y="661837"/>
            <a:ext cx="1781114" cy="178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제목 1"/>
          <p:cNvSpPr>
            <a:spLocks noGrp="1"/>
          </p:cNvSpPr>
          <p:nvPr>
            <p:ph type="title"/>
          </p:nvPr>
        </p:nvSpPr>
        <p:spPr>
          <a:xfrm>
            <a:off x="92837" y="-88450"/>
            <a:ext cx="4704713" cy="1325563"/>
          </a:xfrm>
        </p:spPr>
        <p:txBody>
          <a:bodyPr>
            <a:normAutofit/>
          </a:bodyPr>
          <a:lstStyle/>
          <a:p>
            <a:r>
              <a:rPr lang="en-US" altLang="ko-KR" sz="4000" b="1" dirty="0" smtClean="0">
                <a:latin typeface="Comic Sans MS" panose="030F0702030302020204" pitchFamily="66" charset="0"/>
              </a:rPr>
              <a:t> </a:t>
            </a:r>
            <a:r>
              <a:rPr lang="en-US" altLang="ko-KR" sz="4000" b="1" dirty="0" smtClean="0">
                <a:latin typeface="Comic Sans MS" panose="030F0702030302020204" pitchFamily="66" charset="0"/>
              </a:rPr>
              <a:t>Hobbies </a:t>
            </a:r>
            <a:r>
              <a:rPr lang="ko-KR" altLang="en-US" sz="2700" dirty="0" smtClean="0"/>
              <a:t>취미</a:t>
            </a:r>
            <a:r>
              <a:rPr lang="en-US" altLang="ko-KR" sz="2700" dirty="0" smtClean="0"/>
              <a:t>(</a:t>
            </a:r>
            <a:r>
              <a:rPr lang="en-US" altLang="ko-KR" sz="2700" dirty="0" err="1" smtClean="0"/>
              <a:t>chwimi</a:t>
            </a:r>
            <a:r>
              <a:rPr lang="en-US" altLang="ko-KR" sz="2700" dirty="0" smtClean="0"/>
              <a:t>)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altLang="ko-KR" sz="4000" b="1" dirty="0" smtClean="0">
                <a:latin typeface="Comic Sans MS" panose="030F0702030302020204" pitchFamily="66" charset="0"/>
              </a:rPr>
              <a:t> </a:t>
            </a:r>
            <a:endParaRPr lang="ko-KR" altLang="en-US" sz="4000" b="1" dirty="0" smtClean="0">
              <a:latin typeface="Comic Sans MS" panose="030F0702030302020204" pitchFamily="66" charset="0"/>
            </a:endParaRPr>
          </a:p>
        </p:txBody>
      </p:sp>
      <p:pic>
        <p:nvPicPr>
          <p:cNvPr id="26627" name="iceskating" descr="http://content.mycutegraphics.com/graphics/winter/girl-ice-skati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01" y="1209560"/>
            <a:ext cx="1722573" cy="178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dancing" descr="http://www.picgifs.com/clip-art/activities/dancing/clip-art-dancing-1479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470" y="1815214"/>
            <a:ext cx="1801001" cy="174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biking" descr="http://content.mycutegraphics.com/graphics/bicycle/boy-riding-bicyc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0" y="5084734"/>
            <a:ext cx="1742588" cy="17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laying the piano" descr="C:\Users\Shawn\AppData\Local\Microsoft\Windows\Temporary Internet Files\Content.IE5\ELFNVADE\MC900446068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482" y="4650626"/>
            <a:ext cx="1332992" cy="157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laying the guitar" descr="http://images.clipartpanda.com/children-playing-guitar-clipart-boy-playing-guitar-263645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10" y="3305073"/>
            <a:ext cx="1610390" cy="183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7" name="running" descr="http://images.clipartpanda.com/people-running-clipart-run-clip-art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07" y="716473"/>
            <a:ext cx="1701347" cy="174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speaking english"/>
          <p:cNvGrpSpPr/>
          <p:nvPr/>
        </p:nvGrpSpPr>
        <p:grpSpPr>
          <a:xfrm flipH="1">
            <a:off x="1691627" y="3611547"/>
            <a:ext cx="2661642" cy="1926052"/>
            <a:chOff x="2210132" y="3577395"/>
            <a:chExt cx="2217852" cy="1926052"/>
          </a:xfrm>
        </p:grpSpPr>
        <p:pic>
          <p:nvPicPr>
            <p:cNvPr id="26639" name="Picture 15" descr="http://www.clipartbest.com/cliparts/zyT/kgr/zyTkgrxiE.jpe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132" y="3577395"/>
              <a:ext cx="2217852" cy="1926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398382" y="3864978"/>
              <a:ext cx="11636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latinLnBrk="0" hangingPunct="0"/>
              <a:r>
                <a:rPr lang="en-US" dirty="0" smtClean="0">
                  <a:latin typeface="Comic Sans MS" panose="030F0702030302020204" pitchFamily="66" charset="0"/>
                </a:rPr>
                <a:t>Hello, my name is…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0268" y="2955701"/>
            <a:ext cx="2257173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ice skating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38730" y="2354244"/>
            <a:ext cx="1542281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singing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76617" y="3751486"/>
            <a:ext cx="1790674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dancing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33403" y="2508072"/>
            <a:ext cx="1701347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running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034648" y="5192825"/>
            <a:ext cx="2710700" cy="58477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riding a bike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91760" y="4998990"/>
            <a:ext cx="2067594" cy="107721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speaking  English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78494" y="6298912"/>
            <a:ext cx="2964929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latinLnBrk="0" hangingPunct="0"/>
            <a:r>
              <a:rPr lang="en-US" sz="2800" dirty="0" smtClean="0">
                <a:latin typeface="Comic Sans MS" panose="030F0702030302020204" pitchFamily="66" charset="0"/>
              </a:rPr>
              <a:t>playing the piano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3403" y="5157192"/>
            <a:ext cx="2065750" cy="95410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latinLnBrk="0" hangingPunct="0"/>
            <a:r>
              <a:rPr lang="en-US" sz="2800" dirty="0" smtClean="0">
                <a:latin typeface="Comic Sans MS" panose="030F0702030302020204" pitchFamily="66" charset="0"/>
              </a:rPr>
              <a:t>playing the guitar</a:t>
            </a:r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0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6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6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66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6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5"/>
                  </p:tgtEl>
                </p:cond>
              </p:nextCondLst>
            </p:seq>
          </p:childTnLst>
        </p:cTn>
      </p:par>
    </p:tnLst>
    <p:bldLst>
      <p:bldP spid="3074" grpId="0"/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smtClean="0">
                <a:latin typeface="MS Reference Sans Serif" panose="020B0604030504040204" pitchFamily="34" charset="0"/>
              </a:rPr>
              <a:t>What is his hobby?</a:t>
            </a:r>
            <a:endParaRPr lang="ko-KR" altLang="en-US" smtClean="0">
              <a:latin typeface="MS Reference Sans Serif" panose="020B0604030504040204" pitchFamily="34" charset="0"/>
            </a:endParaRPr>
          </a:p>
        </p:txBody>
      </p:sp>
      <p:pic>
        <p:nvPicPr>
          <p:cNvPr id="4" name="내용 개체 틀 3" descr="명수노래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1643063"/>
            <a:ext cx="3786188" cy="3214687"/>
          </a:xfrm>
        </p:spPr>
      </p:pic>
      <p:pic>
        <p:nvPicPr>
          <p:cNvPr id="5" name="그림 4" descr="하하노래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3063"/>
            <a:ext cx="3770313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662" y="5286388"/>
            <a:ext cx="757242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S Reference Sans Serif" pitchFamily="34" charset="0"/>
              </a:rPr>
              <a:t>His hobby is singing.</a:t>
            </a:r>
            <a:endParaRPr lang="ko-KR" altLang="en-US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S Reference Sans Serif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Hobby edited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1441</TotalTime>
  <Words>258</Words>
  <Application>Microsoft Office PowerPoint</Application>
  <PresentationFormat>On-screen Show (4:3)</PresentationFormat>
  <Paragraphs>93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굴림</vt:lpstr>
      <vt:lpstr>맑은 고딕</vt:lpstr>
      <vt:lpstr>Arial</vt:lpstr>
      <vt:lpstr>Calibri</vt:lpstr>
      <vt:lpstr>Calibri Light</vt:lpstr>
      <vt:lpstr>Comic Sans MS</vt:lpstr>
      <vt:lpstr>MS Reference Sans Serif</vt:lpstr>
      <vt:lpstr>Office Theme</vt:lpstr>
      <vt:lpstr>1. Hobby</vt:lpstr>
      <vt:lpstr>His</vt:lpstr>
      <vt:lpstr>Her</vt:lpstr>
      <vt:lpstr>Their</vt:lpstr>
      <vt:lpstr>What is his hobby?</vt:lpstr>
      <vt:lpstr>What is her hobby?</vt:lpstr>
      <vt:lpstr>What is their hobby?</vt:lpstr>
      <vt:lpstr> Hobbies 취미(chwimi)  </vt:lpstr>
      <vt:lpstr>What is his hobby?</vt:lpstr>
      <vt:lpstr>What is her hobby?</vt:lpstr>
      <vt:lpstr>What is their hobby?</vt:lpstr>
      <vt:lpstr>What is his hobby?</vt:lpstr>
      <vt:lpstr>What is her hobby?</vt:lpstr>
      <vt:lpstr>What is their hobby?</vt:lpstr>
      <vt:lpstr>What is his hobby?</vt:lpstr>
      <vt:lpstr>What is their hobby?</vt:lpstr>
      <vt:lpstr>What is her hobby?</vt:lpstr>
      <vt:lpstr>What is their hobby?</vt:lpstr>
      <vt:lpstr>What is your hobby?</vt:lpstr>
      <vt:lpstr>Goodbye!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Hobby edited</dc:title>
  <dc:creator>삼성</dc:creator>
  <cp:lastModifiedBy>user</cp:lastModifiedBy>
  <cp:revision>86</cp:revision>
  <dcterms:created xsi:type="dcterms:W3CDTF">2006-06-12T00:06:33Z</dcterms:created>
  <dcterms:modified xsi:type="dcterms:W3CDTF">2015-01-13T18:52:22Z</dcterms:modified>
</cp:coreProperties>
</file>