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</p:sldIdLst>
  <p:sldSz cx="9601200" cy="12801600" type="A3"/>
  <p:notesSz cx="6797675" cy="9926638"/>
  <p:defaultTextStyle>
    <a:defPPr>
      <a:defRPr lang="ko-KR"/>
    </a:defPPr>
    <a:lvl1pPr marL="0" algn="l" defTabSz="1280160" rtl="0" eaLnBrk="1" latinLnBrk="1" hangingPunct="1">
      <a:defRPr sz="252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1" hangingPunct="1">
      <a:defRPr sz="252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1" hangingPunct="1">
      <a:defRPr sz="252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1" hangingPunct="1">
      <a:defRPr sz="252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1" hangingPunct="1">
      <a:defRPr sz="252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1" hangingPunct="1">
      <a:defRPr sz="252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1" hangingPunct="1">
      <a:defRPr sz="252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1" hangingPunct="1">
      <a:defRPr sz="252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1" hangingPunct="1">
      <a:defRPr sz="25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3000" y="10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6"/>
            <a:ext cx="8161020" cy="274404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23375-A2CF-4366-B55E-4C25323A584D}" type="datetimeFigureOut">
              <a:rPr lang="ko-KR" altLang="en-US" smtClean="0"/>
              <a:t>2015-09-09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D46D-8104-4173-BC7E-063B54AE1B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5713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23375-A2CF-4366-B55E-4C25323A584D}" type="datetimeFigureOut">
              <a:rPr lang="ko-KR" altLang="en-US" smtClean="0"/>
              <a:t>2015-09-09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D46D-8104-4173-BC7E-063B54AE1B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66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20652" y="684531"/>
            <a:ext cx="1620203" cy="14561820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046" y="684531"/>
            <a:ext cx="4700588" cy="14561820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23375-A2CF-4366-B55E-4C25323A584D}" type="datetimeFigureOut">
              <a:rPr lang="ko-KR" altLang="en-US" smtClean="0"/>
              <a:t>2015-09-09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D46D-8104-4173-BC7E-063B54AE1B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1978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23375-A2CF-4366-B55E-4C25323A584D}" type="datetimeFigureOut">
              <a:rPr lang="ko-KR" altLang="en-US" smtClean="0"/>
              <a:t>2015-09-09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D46D-8104-4173-BC7E-063B54AE1B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611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23375-A2CF-4366-B55E-4C25323A584D}" type="datetimeFigureOut">
              <a:rPr lang="ko-KR" altLang="en-US" smtClean="0"/>
              <a:t>2015-09-09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D46D-8104-4173-BC7E-063B54AE1B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8119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46" y="3982721"/>
            <a:ext cx="3160395" cy="11263631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0461" y="3982721"/>
            <a:ext cx="3160395" cy="11263631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23375-A2CF-4366-B55E-4C25323A584D}" type="datetimeFigureOut">
              <a:rPr lang="ko-KR" altLang="en-US" smtClean="0"/>
              <a:t>2015-09-09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D46D-8104-4173-BC7E-063B54AE1B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546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1" y="2865544"/>
            <a:ext cx="4242197" cy="1194222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1" y="4059766"/>
            <a:ext cx="4242197" cy="7375738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8" y="2865544"/>
            <a:ext cx="4243863" cy="1194222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8" y="4059766"/>
            <a:ext cx="4243863" cy="7375738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23375-A2CF-4366-B55E-4C25323A584D}" type="datetimeFigureOut">
              <a:rPr lang="ko-KR" altLang="en-US" smtClean="0"/>
              <a:t>2015-09-09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D46D-8104-4173-BC7E-063B54AE1B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9598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23375-A2CF-4366-B55E-4C25323A584D}" type="datetimeFigureOut">
              <a:rPr lang="ko-KR" altLang="en-US" smtClean="0"/>
              <a:t>2015-09-09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D46D-8104-4173-BC7E-063B54AE1B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2369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23375-A2CF-4366-B55E-4C25323A584D}" type="datetimeFigureOut">
              <a:rPr lang="ko-KR" altLang="en-US" smtClean="0"/>
              <a:t>2015-09-09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D46D-8104-4173-BC7E-063B54AE1B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7083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509694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3" y="509695"/>
            <a:ext cx="5367338" cy="10925811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23375-A2CF-4366-B55E-4C25323A584D}" type="datetimeFigureOut">
              <a:rPr lang="ko-KR" altLang="en-US" smtClean="0"/>
              <a:t>2015-09-09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D46D-8104-4173-BC7E-063B54AE1B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3301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6"/>
            <a:ext cx="5760720" cy="7680960"/>
          </a:xfrm>
        </p:spPr>
        <p:txBody>
          <a:bodyPr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23375-A2CF-4366-B55E-4C25323A584D}" type="datetimeFigureOut">
              <a:rPr lang="ko-KR" altLang="en-US" smtClean="0"/>
              <a:t>2015-09-09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D46D-8104-4173-BC7E-063B54AE1B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0394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2"/>
            <a:ext cx="8641080" cy="8448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1865188"/>
            <a:ext cx="2240280" cy="6815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23375-A2CF-4366-B55E-4C25323A584D}" type="datetimeFigureOut">
              <a:rPr lang="ko-KR" altLang="en-US" smtClean="0"/>
              <a:t>2015-09-09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88"/>
            <a:ext cx="3040380" cy="6815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9D46D-8104-4173-BC7E-063B54AE1B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8190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1" hangingPunct="1"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1" hangingPunct="1">
        <a:spcBef>
          <a:spcPct val="20000"/>
        </a:spcBef>
        <a:buFont typeface="Arial" pitchFamily="34" charset="0"/>
        <a:buChar char="•"/>
        <a:defRPr sz="448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1" hangingPunct="1">
        <a:spcBef>
          <a:spcPct val="20000"/>
        </a:spcBef>
        <a:buFont typeface="Arial" pitchFamily="34" charset="0"/>
        <a:buChar char="–"/>
        <a:defRPr sz="392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1" hangingPunct="1">
        <a:spcBef>
          <a:spcPct val="20000"/>
        </a:spcBef>
        <a:buFont typeface="Arial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1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1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1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1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1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0800000">
            <a:off x="566530" y="531565"/>
            <a:ext cx="8972197" cy="388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320" dirty="0" smtClean="0">
                <a:latin typeface="Comic Sans MS" pitchFamily="66" charset="0"/>
              </a:rPr>
              <a:t> ride  a skateboard</a:t>
            </a:r>
            <a:endParaRPr lang="ko-KR" altLang="en-US" sz="12320" dirty="0">
              <a:latin typeface="Comic Sans MS" pitchFamily="66" charset="0"/>
            </a:endParaRPr>
          </a:p>
        </p:txBody>
      </p:sp>
      <p:pic>
        <p:nvPicPr>
          <p:cNvPr id="1026" name="Picture 2" descr="http://upload.wikimedia.org/wikipedia/commons/5/5a/Skateboard_facility_at_Guantanam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30" y="7812156"/>
            <a:ext cx="8601075" cy="3493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0" y="5536704"/>
            <a:ext cx="9608827" cy="0"/>
          </a:xfrm>
          <a:prstGeom prst="line">
            <a:avLst/>
          </a:prstGeom>
          <a:ln w="762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92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0800000">
            <a:off x="0" y="531565"/>
            <a:ext cx="9538726" cy="388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320" dirty="0" smtClean="0">
                <a:latin typeface="Comic Sans MS" pitchFamily="66" charset="0"/>
              </a:rPr>
              <a:t>watch </a:t>
            </a:r>
            <a:r>
              <a:rPr lang="en-US" altLang="ko-KR" sz="12320" dirty="0">
                <a:latin typeface="Comic Sans MS" pitchFamily="66" charset="0"/>
              </a:rPr>
              <a:t>movies</a:t>
            </a:r>
            <a:endParaRPr lang="ko-KR" altLang="en-US" sz="12320" dirty="0">
              <a:latin typeface="Comic Sans MS" pitchFamily="66" charset="0"/>
            </a:endParaRPr>
          </a:p>
        </p:txBody>
      </p:sp>
      <p:pic>
        <p:nvPicPr>
          <p:cNvPr id="2050" name="Picture 2" descr="http://havingtime.com/wp-content/uploads/2014/03/watch-mov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223" y="7120880"/>
            <a:ext cx="7574280" cy="5240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0" y="5536704"/>
            <a:ext cx="9608827" cy="0"/>
          </a:xfrm>
          <a:prstGeom prst="line">
            <a:avLst/>
          </a:prstGeom>
          <a:ln w="762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38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0800000">
            <a:off x="0" y="1479514"/>
            <a:ext cx="9538726" cy="1988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320" dirty="0" smtClean="0">
                <a:latin typeface="Comic Sans MS" pitchFamily="66" charset="0"/>
              </a:rPr>
              <a:t>play </a:t>
            </a:r>
            <a:r>
              <a:rPr lang="en-US" altLang="ko-KR" sz="12320" dirty="0">
                <a:latin typeface="Comic Sans MS" pitchFamily="66" charset="0"/>
              </a:rPr>
              <a:t>drums</a:t>
            </a:r>
            <a:endParaRPr lang="ko-KR" altLang="en-US" sz="12320" dirty="0">
              <a:latin typeface="Comic Sans MS" pitchFamily="66" charset="0"/>
            </a:endParaRPr>
          </a:p>
        </p:txBody>
      </p:sp>
      <p:pic>
        <p:nvPicPr>
          <p:cNvPr id="3074" name="Picture 2" descr="http://i.ytimg.com/vi/abwqTcRjgiY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26" y="7207290"/>
            <a:ext cx="8601075" cy="4840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0" y="5536704"/>
            <a:ext cx="9608827" cy="0"/>
          </a:xfrm>
          <a:prstGeom prst="line">
            <a:avLst/>
          </a:prstGeom>
          <a:ln w="762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1973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0800000">
            <a:off x="0" y="1479516"/>
            <a:ext cx="9538726" cy="1988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320" dirty="0">
                <a:latin typeface="Comic Sans MS" pitchFamily="66" charset="0"/>
              </a:rPr>
              <a:t>dance</a:t>
            </a:r>
            <a:endParaRPr lang="ko-KR" altLang="en-US" sz="12320" dirty="0">
              <a:latin typeface="Comic Sans MS" pitchFamily="66" charset="0"/>
            </a:endParaRPr>
          </a:p>
        </p:txBody>
      </p:sp>
      <p:pic>
        <p:nvPicPr>
          <p:cNvPr id="4098" name="Picture 2" descr="http://s1.eventfinder.co.nz/uploads/events/transformed/365377-187301-14.jpg?v=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" t="12468" r="-534" b="14439"/>
          <a:stretch/>
        </p:blipFill>
        <p:spPr bwMode="auto">
          <a:xfrm>
            <a:off x="1070586" y="7005667"/>
            <a:ext cx="7781631" cy="5795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0" y="5536704"/>
            <a:ext cx="9608827" cy="0"/>
          </a:xfrm>
          <a:prstGeom prst="line">
            <a:avLst/>
          </a:prstGeom>
          <a:ln w="762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3483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0800000">
            <a:off x="70101" y="628313"/>
            <a:ext cx="9538726" cy="388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320" dirty="0" smtClean="0">
                <a:latin typeface="Comic Sans MS" pitchFamily="66" charset="0"/>
              </a:rPr>
              <a:t> practice martial </a:t>
            </a:r>
            <a:r>
              <a:rPr lang="en-US" altLang="ko-KR" sz="12320" dirty="0">
                <a:latin typeface="Comic Sans MS" pitchFamily="66" charset="0"/>
              </a:rPr>
              <a:t>arts</a:t>
            </a:r>
            <a:endParaRPr lang="ko-KR" altLang="en-US" sz="12320" dirty="0">
              <a:latin typeface="Comic Sans MS" pitchFamily="66" charset="0"/>
            </a:endParaRPr>
          </a:p>
        </p:txBody>
      </p:sp>
      <p:pic>
        <p:nvPicPr>
          <p:cNvPr id="5122" name="Picture 2" descr="http://upload.wikimedia.org/wikipedia/commons/0/0f/Steven_Ho_Martial_Arts_Ki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774" y="6804046"/>
            <a:ext cx="7560840" cy="5240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0" y="5536704"/>
            <a:ext cx="9608827" cy="0"/>
          </a:xfrm>
          <a:prstGeom prst="line">
            <a:avLst/>
          </a:prstGeom>
          <a:ln w="762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5677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0800000">
            <a:off x="62474" y="531566"/>
            <a:ext cx="9538726" cy="388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320" smtClean="0">
                <a:latin typeface="Comic Sans MS" pitchFamily="66" charset="0"/>
              </a:rPr>
              <a:t> practice Judo</a:t>
            </a:r>
            <a:endParaRPr lang="ko-KR" altLang="en-US" sz="12320" dirty="0">
              <a:latin typeface="Comic Sans MS" pitchFamily="66" charset="0"/>
            </a:endParaRPr>
          </a:p>
        </p:txBody>
      </p:sp>
      <p:pic>
        <p:nvPicPr>
          <p:cNvPr id="6146" name="Picture 2" descr="http://quillan-college.e-monsite.com/medias/images/jud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168" y="6472808"/>
            <a:ext cx="7690454" cy="606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0" y="5536704"/>
            <a:ext cx="9608827" cy="0"/>
          </a:xfrm>
          <a:prstGeom prst="line">
            <a:avLst/>
          </a:prstGeom>
          <a:ln w="762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7938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</TotalTime>
  <Words>16</Words>
  <Application>Microsoft Office PowerPoint</Application>
  <PresentationFormat>A3 Paper (297x420 mm)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맑은 고딕</vt:lpstr>
      <vt:lpstr>Arial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15</cp:revision>
  <cp:lastPrinted>2015-03-13T23:40:02Z</cp:lastPrinted>
  <dcterms:created xsi:type="dcterms:W3CDTF">2015-03-13T23:01:43Z</dcterms:created>
  <dcterms:modified xsi:type="dcterms:W3CDTF">2015-09-09T22:50:57Z</dcterms:modified>
</cp:coreProperties>
</file>