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0" r:id="rId1"/>
  </p:sldMasterIdLst>
  <p:notesMasterIdLst>
    <p:notesMasterId r:id="rId6"/>
  </p:notesMasterIdLst>
  <p:sldIdLst>
    <p:sldId id="293" r:id="rId2"/>
    <p:sldId id="292" r:id="rId3"/>
    <p:sldId id="294" r:id="rId4"/>
    <p:sldId id="29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551" autoAdjust="0"/>
    <p:restoredTop sz="86438" autoAdjust="0"/>
  </p:normalViewPr>
  <p:slideViewPr>
    <p:cSldViewPr>
      <p:cViewPr>
        <p:scale>
          <a:sx n="100" d="100"/>
          <a:sy n="100" d="100"/>
        </p:scale>
        <p:origin x="2628" y="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굴림" panose="020B0600000101010101" pitchFamily="34" charset="-127"/>
              </a:defRPr>
            </a:lvl1pPr>
          </a:lstStyle>
          <a:p>
            <a:fld id="{C65810C0-8D33-4798-96F0-6040AB9F77B6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fld id="{69EB3D20-6C74-4C6E-9572-3E379E9F4DF3}" type="slidenum">
              <a:rPr lang="en-US" altLang="ko-KR"/>
              <a:pPr eaLnBrk="1" hangingPunct="1"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ko-KR" altLang="ko-KR" smtClean="0">
              <a:latin typeface="굴림" panose="020B0600000101010101" pitchFamily="34" charset="-127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7598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fld id="{69EB3D20-6C74-4C6E-9572-3E379E9F4DF3}" type="slidenum">
              <a:rPr lang="en-US" altLang="ko-KR"/>
              <a:pPr eaLnBrk="1" hangingPunct="1">
                <a:spcBef>
                  <a:spcPct val="0"/>
                </a:spcBef>
              </a:pPr>
              <a:t>2</a:t>
            </a:fld>
            <a:endParaRPr lang="en-US" altLang="ko-KR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ko-KR" altLang="ko-KR" smtClean="0">
              <a:latin typeface="굴림" panose="020B0600000101010101" pitchFamily="34" charset="-127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85164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fld id="{69EB3D20-6C74-4C6E-9572-3E379E9F4DF3}" type="slidenum">
              <a:rPr lang="en-US" altLang="ko-KR"/>
              <a:pPr eaLnBrk="1" hangingPunct="1">
                <a:spcBef>
                  <a:spcPct val="0"/>
                </a:spcBef>
              </a:pPr>
              <a:t>3</a:t>
            </a:fld>
            <a:endParaRPr lang="en-US" altLang="ko-KR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ko-KR" altLang="ko-KR" smtClean="0">
              <a:latin typeface="굴림" panose="020B0600000101010101" pitchFamily="34" charset="-127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96429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fld id="{69EB3D20-6C74-4C6E-9572-3E379E9F4DF3}" type="slidenum">
              <a:rPr lang="en-US" altLang="ko-KR"/>
              <a:pPr eaLnBrk="1" hangingPunct="1">
                <a:spcBef>
                  <a:spcPct val="0"/>
                </a:spcBef>
              </a:pPr>
              <a:t>4</a:t>
            </a:fld>
            <a:endParaRPr lang="en-US" altLang="ko-KR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ko-KR" altLang="ko-KR" smtClean="0">
              <a:latin typeface="굴림" panose="020B0600000101010101" pitchFamily="34" charset="-127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61531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DC653-808E-4BCC-92BB-DF7134D7AEA5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13209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DC653-808E-4BCC-92BB-DF7134D7AEA5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78371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DC653-808E-4BCC-92BB-DF7134D7AEA5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69960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DC653-808E-4BCC-92BB-DF7134D7AEA5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30824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DC653-808E-4BCC-92BB-DF7134D7AEA5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88753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DC653-808E-4BCC-92BB-DF7134D7AEA5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2354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DC653-808E-4BCC-92BB-DF7134D7AEA5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48897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DC653-808E-4BCC-92BB-DF7134D7AEA5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60553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DC653-808E-4BCC-92BB-DF7134D7AEA5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85011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DC653-808E-4BCC-92BB-DF7134D7AEA5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06501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DC653-808E-4BCC-92BB-DF7134D7AEA5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77272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DC653-808E-4BCC-92BB-DF7134D7AEA5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41781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8625" y="114752"/>
            <a:ext cx="2495471" cy="328356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3888" y="3302047"/>
            <a:ext cx="2523890" cy="35559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63486" y="114753"/>
            <a:ext cx="2348673" cy="31770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8074" y="91268"/>
            <a:ext cx="2519569" cy="32005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8073" y="3544189"/>
            <a:ext cx="2485239" cy="3165255"/>
          </a:xfrm>
          <a:prstGeom prst="rect">
            <a:avLst/>
          </a:prstGeom>
        </p:spPr>
      </p:pic>
      <p:pic>
        <p:nvPicPr>
          <p:cNvPr id="90116" name="Picture 4" descr="http://cliparts.co/cliparts/8cG/n5n/8cGn5n4ca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825" y="3619578"/>
            <a:ext cx="1950779" cy="302440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230308" y="980728"/>
            <a:ext cx="12904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rough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189029" y="1087016"/>
            <a:ext cx="12904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32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soft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01421" y="1106413"/>
            <a:ext cx="18157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slimy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87624" y="4341986"/>
            <a:ext cx="1815717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smooth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and</a:t>
            </a:r>
          </a:p>
          <a:p>
            <a:pPr>
              <a:spcAft>
                <a:spcPts val="600"/>
              </a:spcAft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soft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95936" y="4248439"/>
            <a:ext cx="1815717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rough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and</a:t>
            </a:r>
          </a:p>
          <a:p>
            <a:pPr>
              <a:spcAft>
                <a:spcPts val="600"/>
              </a:spcAft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dry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653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8625" y="114752"/>
            <a:ext cx="2495471" cy="328356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3888" y="3302047"/>
            <a:ext cx="2523890" cy="35559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80500" y="168011"/>
            <a:ext cx="2348673" cy="31770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0907" y="71523"/>
            <a:ext cx="2519569" cy="32005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8073" y="3544189"/>
            <a:ext cx="2485239" cy="3165255"/>
          </a:xfrm>
          <a:prstGeom prst="rect">
            <a:avLst/>
          </a:prstGeom>
        </p:spPr>
      </p:pic>
      <p:pic>
        <p:nvPicPr>
          <p:cNvPr id="90116" name="Picture 4" descr="http://cliparts.co/cliparts/8cG/n5n/8cGn5n4ca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6237" y="3645024"/>
            <a:ext cx="1934367" cy="299896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043608" y="980728"/>
            <a:ext cx="14771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sticky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17979" y="1173274"/>
            <a:ext cx="15555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32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smooth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87624" y="4341986"/>
            <a:ext cx="1815717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smooth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and</a:t>
            </a:r>
          </a:p>
          <a:p>
            <a:pPr>
              <a:spcAft>
                <a:spcPts val="600"/>
              </a:spcAft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sticky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017979" y="3933056"/>
            <a:ext cx="1815717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soft 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and</a:t>
            </a:r>
          </a:p>
          <a:p>
            <a:pPr>
              <a:spcAft>
                <a:spcPts val="600"/>
              </a:spcAft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rough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826812" y="1258629"/>
            <a:ext cx="12904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wet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333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8625" y="114752"/>
            <a:ext cx="2495471" cy="328356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5283" y="3317839"/>
            <a:ext cx="2523890" cy="35559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80500" y="168011"/>
            <a:ext cx="2348673" cy="31770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0907" y="71523"/>
            <a:ext cx="2519569" cy="32005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8073" y="3544189"/>
            <a:ext cx="2485239" cy="3165255"/>
          </a:xfrm>
          <a:prstGeom prst="rect">
            <a:avLst/>
          </a:prstGeom>
        </p:spPr>
      </p:pic>
      <p:pic>
        <p:nvPicPr>
          <p:cNvPr id="90116" name="Picture 4" descr="http://cliparts.co/cliparts/8cG/n5n/8cGn5n4ca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6237" y="3645024"/>
            <a:ext cx="1934367" cy="299896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043608" y="980728"/>
            <a:ext cx="14771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dry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17979" y="1173274"/>
            <a:ext cx="15555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32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smooth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87624" y="4341986"/>
            <a:ext cx="1815717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wet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and</a:t>
            </a:r>
          </a:p>
          <a:p>
            <a:pPr>
              <a:spcAft>
                <a:spcPts val="600"/>
              </a:spcAft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sticky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46977" y="4104632"/>
            <a:ext cx="1815717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dry 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and</a:t>
            </a:r>
          </a:p>
          <a:p>
            <a:pPr>
              <a:spcAft>
                <a:spcPts val="600"/>
              </a:spcAft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rough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826812" y="1258629"/>
            <a:ext cx="12904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wet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450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404664"/>
            <a:ext cx="7886700" cy="4351338"/>
          </a:xfrm>
        </p:spPr>
        <p:txBody>
          <a:bodyPr/>
          <a:lstStyle/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altLang="ko-KR" sz="2500" dirty="0" smtClean="0"/>
              <a:t>Plush doll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altLang="ko-KR" sz="2500" dirty="0" smtClean="0"/>
              <a:t>Kitchen sponge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altLang="ko-KR" sz="2500" dirty="0" smtClean="0"/>
              <a:t>Sandpaper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altLang="ko-KR" sz="2500" dirty="0" smtClean="0"/>
              <a:t>Water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altLang="ko-KR" sz="2500" dirty="0" smtClean="0"/>
              <a:t>Sand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altLang="ko-KR" sz="2500" dirty="0" smtClean="0"/>
              <a:t>Tape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altLang="ko-KR" sz="2500" dirty="0" smtClean="0"/>
              <a:t>Toy slime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altLang="ko-KR" sz="2500" dirty="0" smtClean="0"/>
              <a:t>CD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en-US" altLang="ko-KR" sz="2500" dirty="0" smtClean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en-US" altLang="ko-KR" sz="2500" dirty="0" smtClean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en-US" altLang="ko-KR" sz="2500" dirty="0" smtClean="0"/>
          </a:p>
        </p:txBody>
      </p:sp>
    </p:spTree>
    <p:extLst>
      <p:ext uri="{BB962C8B-B14F-4D97-AF65-F5344CB8AC3E}">
        <p14:creationId xmlns:p14="http://schemas.microsoft.com/office/powerpoint/2010/main" val="1868369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13079</TotalTime>
  <Words>42</Words>
  <Application>Microsoft Office PowerPoint</Application>
  <PresentationFormat>On-screen Show (4:3)</PresentationFormat>
  <Paragraphs>40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Monotype Corsiva</vt:lpstr>
      <vt:lpstr>굴림</vt:lpstr>
      <vt:lpstr>Arial</vt:lpstr>
      <vt:lpstr>Wingdings</vt:lpstr>
      <vt:lpstr>HY목판L</vt:lpstr>
      <vt:lpstr>궁서</vt:lpstr>
      <vt:lpstr>MS PMincho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Textures</dc:title>
  <dc:creator>k</dc:creator>
  <cp:lastModifiedBy>user</cp:lastModifiedBy>
  <cp:revision>24</cp:revision>
  <dcterms:created xsi:type="dcterms:W3CDTF">2009-11-30T06:09:13Z</dcterms:created>
  <dcterms:modified xsi:type="dcterms:W3CDTF">2016-02-01T18:31:19Z</dcterms:modified>
</cp:coreProperties>
</file>